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Heebo Light"/>
      <p:regular r:id="rId18"/>
    </p:embeddedFont>
    <p:embeddedFont>
      <p:font typeface="Heeb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6_w54SNN6TZXUjHUdVcqWM6YFSiruewN/view?usp=sharing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 – KYC Process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Hackathon Solution by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KYC Nexus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355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Challenge: Manual KYC Onboarding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Process: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Banks currently navigate a complex, manual labyrinth of document collection, in-person verification, and multi-level approvals to comply with Know Your Customer (KYC) regulations. This traditional approach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outdated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unsustainable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 today's fast-paced digital economy.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Slow for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761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Risky for Banks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18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Inefficient for Employees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513517"/>
            <a:ext cx="9009340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Solution: </a:t>
            </a:r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IntelliKYC</a:t>
            </a:r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ServiceNow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3653" y="1750576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53" y="1727716"/>
            <a:ext cx="6568202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60" y="1470541"/>
            <a:ext cx="560189" cy="5601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25657" y="1610558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63203" y="2217420"/>
            <a:ext cx="341090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Digital Onboarding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63203" y="2621280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fully integrated portal and chatbot experience that guides customers effortlessly through the initial application process.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8545" y="1750576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5" y="1727716"/>
            <a:ext cx="6568202" cy="914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551" y="1470541"/>
            <a:ext cx="560189" cy="5601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80549" y="1610558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618095" y="2217420"/>
            <a:ext cx="438328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Automation &amp; Risk Scoring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618095" y="2621280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Automated, real-time risk assessment for every applicant, significantly reducing manual review time and enhancing accuracy.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653653" y="3895249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53" y="3872389"/>
            <a:ext cx="6568202" cy="914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0" y="3615214"/>
            <a:ext cx="560189" cy="56018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25657" y="3755231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863203" y="4362093"/>
            <a:ext cx="375487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Dynamic, Risk-Based Workflows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863203" y="4765953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routing of applications based on risk profiles, ensuring efficient and compliant multi-level approvals.</a:t>
            </a:r>
            <a:endParaRPr lang="en-US" sz="1450" dirty="0"/>
          </a:p>
        </p:txBody>
      </p:sp>
      <p:sp>
        <p:nvSpPr>
          <p:cNvPr id="21" name="Shape 13"/>
          <p:cNvSpPr/>
          <p:nvPr/>
        </p:nvSpPr>
        <p:spPr>
          <a:xfrm>
            <a:off x="7408545" y="3895249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545" y="3872389"/>
            <a:ext cx="6568202" cy="9144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551" y="3615214"/>
            <a:ext cx="560189" cy="56018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580549" y="3755231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750" dirty="0"/>
          </a:p>
        </p:txBody>
      </p:sp>
      <p:sp>
        <p:nvSpPr>
          <p:cNvPr id="25" name="Text 15"/>
          <p:cNvSpPr/>
          <p:nvPr/>
        </p:nvSpPr>
        <p:spPr>
          <a:xfrm>
            <a:off x="7618095" y="4362093"/>
            <a:ext cx="353222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Transparency for All</a:t>
            </a:r>
            <a:endParaRPr lang="en-US" sz="1800" dirty="0"/>
          </a:p>
        </p:txBody>
      </p:sp>
      <p:sp>
        <p:nvSpPr>
          <p:cNvPr id="26" name="Text 16"/>
          <p:cNvSpPr/>
          <p:nvPr/>
        </p:nvSpPr>
        <p:spPr>
          <a:xfrm>
            <a:off x="7618095" y="4765953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status updates for customers and internal teams, providing clarity and reducing inquiry volumes.</a:t>
            </a:r>
            <a:endParaRPr lang="en-US" sz="1450" dirty="0"/>
          </a:p>
        </p:txBody>
      </p:sp>
      <p:sp>
        <p:nvSpPr>
          <p:cNvPr id="27" name="Shape 17"/>
          <p:cNvSpPr/>
          <p:nvPr/>
        </p:nvSpPr>
        <p:spPr>
          <a:xfrm>
            <a:off x="653653" y="6039922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53" y="6017062"/>
            <a:ext cx="6568202" cy="9144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60" y="5759887"/>
            <a:ext cx="560189" cy="56018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25657" y="5899904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750" dirty="0"/>
          </a:p>
        </p:txBody>
      </p:sp>
      <p:sp>
        <p:nvSpPr>
          <p:cNvPr id="31" name="Text 19"/>
          <p:cNvSpPr/>
          <p:nvPr/>
        </p:nvSpPr>
        <p:spPr>
          <a:xfrm>
            <a:off x="863203" y="6506766"/>
            <a:ext cx="304752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Conversational AI Support</a:t>
            </a:r>
            <a:endParaRPr lang="en-US" sz="1800" dirty="0"/>
          </a:p>
        </p:txBody>
      </p:sp>
      <p:sp>
        <p:nvSpPr>
          <p:cNvPr id="32" name="Text 20"/>
          <p:cNvSpPr/>
          <p:nvPr/>
        </p:nvSpPr>
        <p:spPr>
          <a:xfrm>
            <a:off x="863203" y="691062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Guided submission and immediate support via Virtual Agent, enhancing user experience and reducing call center load.</a:t>
            </a:r>
            <a:endParaRPr lang="en-US" sz="1450" dirty="0"/>
          </a:p>
        </p:txBody>
      </p:sp>
      <p:sp>
        <p:nvSpPr>
          <p:cNvPr id="33" name="Shape 21"/>
          <p:cNvSpPr/>
          <p:nvPr/>
        </p:nvSpPr>
        <p:spPr>
          <a:xfrm>
            <a:off x="7408545" y="6039922"/>
            <a:ext cx="6568202" cy="1677948"/>
          </a:xfrm>
          <a:prstGeom prst="roundRect">
            <a:avLst>
              <a:gd name="adj" fmla="val 653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545" y="6017062"/>
            <a:ext cx="6568202" cy="91440"/>
          </a:xfrm>
          <a:prstGeom prst="rect">
            <a:avLst/>
          </a:prstGeom>
        </p:spPr>
      </p:pic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2551" y="5759887"/>
            <a:ext cx="560189" cy="560189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580549" y="5899904"/>
            <a:ext cx="22407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750" dirty="0"/>
          </a:p>
        </p:txBody>
      </p:sp>
      <p:sp>
        <p:nvSpPr>
          <p:cNvPr id="37" name="Text 23"/>
          <p:cNvSpPr/>
          <p:nvPr/>
        </p:nvSpPr>
        <p:spPr>
          <a:xfrm>
            <a:off x="7618095" y="6506766"/>
            <a:ext cx="421600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Auditability &amp; Compliance</a:t>
            </a:r>
            <a:endParaRPr lang="en-US" sz="1800" dirty="0"/>
          </a:p>
        </p:txBody>
      </p:sp>
      <p:sp>
        <p:nvSpPr>
          <p:cNvPr id="38" name="Text 24"/>
          <p:cNvSpPr/>
          <p:nvPr/>
        </p:nvSpPr>
        <p:spPr>
          <a:xfrm>
            <a:off x="7618095" y="6910626"/>
            <a:ext cx="614910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permanent, immutable audit trail of every decision and action, ensuring regulatory adherence and simplified reporting.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8418"/>
            <a:ext cx="13042821" cy="1152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552" y="835700"/>
            <a:ext cx="6599158" cy="271188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47" y="835700"/>
            <a:ext cx="6253401" cy="271188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" y="3728323"/>
            <a:ext cx="13033296" cy="2711887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0932" y="7043261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Flow Designer: KYC Orchestration</a:t>
            </a:r>
            <a:endParaRPr lang="en-US" sz="1750" dirty="0"/>
          </a:p>
        </p:txBody>
      </p:sp>
      <p:sp>
        <p:nvSpPr>
          <p:cNvPr id="6" name="Text 1"/>
          <p:cNvSpPr/>
          <p:nvPr/>
        </p:nvSpPr>
        <p:spPr>
          <a:xfrm>
            <a:off x="7598450" y="7043261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687348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568" y="1411486"/>
            <a:ext cx="1526858" cy="44590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8416" y="6082070"/>
            <a:ext cx="243328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KYC Status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40" y="1411486"/>
            <a:ext cx="1526858" cy="44590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58183" y="6082070"/>
            <a:ext cx="274177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Submit KYC Application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71" y="1411486"/>
            <a:ext cx="1470779" cy="44590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6441" y="6082070"/>
            <a:ext cx="29414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0174367" y="1369219"/>
            <a:ext cx="382012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560" y="1881783"/>
            <a:ext cx="3777615" cy="44590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8416" y="6834545"/>
            <a:ext cx="364748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Agent Designer (Topics)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58416" y="7410569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276"/>
            <a:ext cx="127983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IntelliKYC: The complete onboarding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Outcomes: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1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Turnaround Time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Reduced from Days to Hours.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83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Customer Experience via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Conversational AI.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6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Improved Agent Productivity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Guided Workspaces.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8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Full Compliance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End-to-End Auditability.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2025-09-08T13:35:57Z</dcterms:created>
  <dcterms:modified xsi:type="dcterms:W3CDTF">2025-09-08T13:35:57Z</dcterms:modified>
</cp:coreProperties>
</file>